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10" autoAdjust="0"/>
  </p:normalViewPr>
  <p:slideViewPr>
    <p:cSldViewPr snapToGrid="0" snapToObjects="1">
      <p:cViewPr varScale="1">
        <p:scale>
          <a:sx n="87" d="100"/>
          <a:sy n="87" d="100"/>
        </p:scale>
        <p:origin x="-17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18/08/13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18/08/13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18/08/13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18/08/13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18/08/13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18/08/13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18/08/13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18/08/13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18/08/13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18/08/13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18/08/13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18/08/13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1920’s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 smtClean="0"/>
              <a:t>Fashion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157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great</a:t>
            </a:r>
            <a:r>
              <a:rPr lang="da-DK" dirty="0" smtClean="0"/>
              <a:t> </a:t>
            </a:r>
            <a:r>
              <a:rPr lang="da-DK" dirty="0" err="1" smtClean="0"/>
              <a:t>war</a:t>
            </a:r>
            <a:r>
              <a:rPr lang="da-DK" dirty="0" smtClean="0"/>
              <a:t> and 1920’s </a:t>
            </a:r>
            <a:r>
              <a:rPr lang="da-DK" dirty="0" err="1" smtClean="0"/>
              <a:t>fashion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2"/>
          </p:nvPr>
        </p:nvSpPr>
        <p:spPr>
          <a:xfrm>
            <a:off x="4953001" y="2275839"/>
            <a:ext cx="3426554" cy="3743461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/>
              <a:buChar char="•"/>
            </a:pPr>
            <a:r>
              <a:rPr lang="da-DK" dirty="0" err="1" smtClean="0"/>
              <a:t>During</a:t>
            </a:r>
            <a:r>
              <a:rPr lang="da-DK" dirty="0" smtClean="0"/>
              <a:t> the </a:t>
            </a:r>
            <a:r>
              <a:rPr lang="da-DK" dirty="0" err="1" smtClean="0"/>
              <a:t>war</a:t>
            </a:r>
            <a:r>
              <a:rPr lang="da-DK" dirty="0" smtClean="0"/>
              <a:t> </a:t>
            </a:r>
            <a:r>
              <a:rPr lang="da-DK" dirty="0" err="1"/>
              <a:t>w</a:t>
            </a:r>
            <a:r>
              <a:rPr lang="da-DK" dirty="0" err="1" smtClean="0"/>
              <a:t>omen</a:t>
            </a:r>
            <a:r>
              <a:rPr lang="da-DK" dirty="0" smtClean="0"/>
              <a:t> </a:t>
            </a:r>
            <a:r>
              <a:rPr lang="da-DK" dirty="0" err="1" smtClean="0"/>
              <a:t>took</a:t>
            </a:r>
            <a:r>
              <a:rPr lang="da-DK" dirty="0" smtClean="0"/>
              <a:t> on jobs </a:t>
            </a:r>
            <a:r>
              <a:rPr lang="da-DK" dirty="0" err="1" smtClean="0"/>
              <a:t>formerly</a:t>
            </a:r>
            <a:r>
              <a:rPr lang="da-DK" dirty="0" smtClean="0"/>
              <a:t> </a:t>
            </a:r>
            <a:r>
              <a:rPr lang="da-DK" dirty="0" err="1" smtClean="0"/>
              <a:t>filled</a:t>
            </a:r>
            <a:r>
              <a:rPr lang="da-DK" dirty="0" smtClean="0"/>
              <a:t> by men</a:t>
            </a:r>
          </a:p>
          <a:p>
            <a:pPr marL="285750" indent="-285750">
              <a:buFont typeface="Arial"/>
              <a:buChar char="•"/>
            </a:pPr>
            <a:r>
              <a:rPr lang="da-DK" dirty="0" err="1" smtClean="0"/>
              <a:t>Many</a:t>
            </a:r>
            <a:r>
              <a:rPr lang="da-DK" dirty="0" smtClean="0"/>
              <a:t> of the </a:t>
            </a:r>
            <a:r>
              <a:rPr lang="da-DK" dirty="0" err="1" smtClean="0"/>
              <a:t>occupations</a:t>
            </a:r>
            <a:r>
              <a:rPr lang="da-DK" dirty="0" smtClean="0"/>
              <a:t> </a:t>
            </a:r>
            <a:r>
              <a:rPr lang="da-DK" dirty="0" err="1" smtClean="0"/>
              <a:t>demanded</a:t>
            </a:r>
            <a:r>
              <a:rPr lang="da-DK" dirty="0" smtClean="0"/>
              <a:t> the </a:t>
            </a:r>
            <a:r>
              <a:rPr lang="da-DK" dirty="0" err="1" smtClean="0"/>
              <a:t>wearing</a:t>
            </a:r>
            <a:r>
              <a:rPr lang="da-DK" dirty="0" smtClean="0"/>
              <a:t> of uniforms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Women </a:t>
            </a:r>
            <a:r>
              <a:rPr lang="en-US" dirty="0" smtClean="0"/>
              <a:t>took </a:t>
            </a:r>
            <a:r>
              <a:rPr lang="en-US" dirty="0"/>
              <a:t>on jobs in munitions factories, performed administrative work, took work as drivers, nurses, and farm workers. They volunteered for organizations like the Red Cross, and joined the military</a:t>
            </a:r>
            <a:r>
              <a:rPr lang="en-US" dirty="0" smtClean="0"/>
              <a:t>.</a:t>
            </a: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A </a:t>
            </a:r>
            <a:r>
              <a:rPr lang="da-DK" dirty="0" err="1" smtClean="0"/>
              <a:t>military</a:t>
            </a:r>
            <a:r>
              <a:rPr lang="da-DK" dirty="0" smtClean="0"/>
              <a:t> look </a:t>
            </a:r>
            <a:r>
              <a:rPr lang="da-DK" dirty="0" err="1" smtClean="0"/>
              <a:t>crept</a:t>
            </a:r>
            <a:r>
              <a:rPr lang="da-DK" dirty="0" smtClean="0"/>
              <a:t> </a:t>
            </a:r>
            <a:r>
              <a:rPr lang="da-DK" dirty="0" err="1" smtClean="0"/>
              <a:t>into</a:t>
            </a:r>
            <a:r>
              <a:rPr lang="da-DK" dirty="0" smtClean="0"/>
              <a:t> the </a:t>
            </a:r>
            <a:r>
              <a:rPr lang="da-DK" dirty="0" err="1" smtClean="0"/>
              <a:t>fashion</a:t>
            </a:r>
            <a:r>
              <a:rPr lang="da-DK" dirty="0" smtClean="0"/>
              <a:t> of the 1920’s</a:t>
            </a:r>
          </a:p>
          <a:p>
            <a:pPr marL="285750" indent="-285750">
              <a:buFont typeface="Arial"/>
              <a:buChar char="•"/>
            </a:pPr>
            <a:endParaRPr lang="da-DK" dirty="0" smtClean="0"/>
          </a:p>
          <a:p>
            <a:pPr marL="285750" indent="-285750">
              <a:buFont typeface="Arial"/>
              <a:buChar char="•"/>
            </a:pPr>
            <a:endParaRPr lang="da-DK" dirty="0"/>
          </a:p>
        </p:txBody>
      </p:sp>
      <p:pic>
        <p:nvPicPr>
          <p:cNvPr id="5" name="Pladsholder til indhold 4" descr="Skærmbillede 2013-08-18 kl. 10.33.41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" b="6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653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Womens</a:t>
            </a:r>
            <a:r>
              <a:rPr lang="da-DK" dirty="0" smtClean="0"/>
              <a:t> </a:t>
            </a:r>
            <a:r>
              <a:rPr lang="da-DK" dirty="0" err="1" smtClean="0"/>
              <a:t>Fashion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Comfortable </a:t>
            </a:r>
            <a:r>
              <a:rPr lang="en-US" dirty="0" smtClean="0"/>
              <a:t>clothes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the flapper </a:t>
            </a:r>
            <a:r>
              <a:rPr lang="en-US" dirty="0" smtClean="0"/>
              <a:t>dress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Coco </a:t>
            </a:r>
            <a:r>
              <a:rPr lang="en-US" dirty="0"/>
              <a:t>Chanel</a:t>
            </a:r>
            <a:endParaRPr lang="da-DK" dirty="0"/>
          </a:p>
        </p:txBody>
      </p:sp>
      <p:pic>
        <p:nvPicPr>
          <p:cNvPr id="5" name="Pladsholder til indhold 4" descr="Skærmbillede 2013-08-18 kl. 21.32.49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8" r="15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543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billede 2013-08-18 kl. 21.3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85" y="1530417"/>
            <a:ext cx="25654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8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billede 2013-08-18 kl. 21.34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46" y="1187294"/>
            <a:ext cx="2899383" cy="44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9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billede 2013-08-18 kl. 21.3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90" y="1703257"/>
            <a:ext cx="24765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6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1" y="1109544"/>
            <a:ext cx="2819399" cy="525574"/>
          </a:xfrm>
        </p:spPr>
        <p:txBody>
          <a:bodyPr/>
          <a:lstStyle/>
          <a:p>
            <a:r>
              <a:rPr lang="da-DK" dirty="0" smtClean="0"/>
              <a:t>Mens </a:t>
            </a:r>
            <a:r>
              <a:rPr lang="da-DK" dirty="0" err="1" smtClean="0"/>
              <a:t>fashion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2"/>
          </p:nvPr>
        </p:nvSpPr>
        <p:spPr>
          <a:xfrm>
            <a:off x="4953001" y="1635118"/>
            <a:ext cx="2819399" cy="3546482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endParaRPr lang="da-DK" dirty="0" smtClean="0"/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da-DK" dirty="0" err="1" smtClean="0"/>
              <a:t>Suits</a:t>
            </a:r>
            <a:r>
              <a:rPr lang="da-DK" dirty="0"/>
              <a:t>,</a:t>
            </a:r>
            <a:r>
              <a:rPr lang="da-DK" dirty="0" smtClean="0"/>
              <a:t> ties &amp; </a:t>
            </a:r>
            <a:r>
              <a:rPr lang="da-DK" dirty="0" err="1" smtClean="0"/>
              <a:t>trousers</a:t>
            </a:r>
            <a:r>
              <a:rPr lang="da-DK" dirty="0" smtClean="0"/>
              <a:t> </a:t>
            </a:r>
            <a:endParaRPr lang="da-DK" dirty="0"/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da-DK" dirty="0" err="1"/>
              <a:t>Two</a:t>
            </a:r>
            <a:r>
              <a:rPr lang="da-DK" dirty="0"/>
              <a:t>-tones </a:t>
            </a:r>
            <a:r>
              <a:rPr lang="da-DK" dirty="0" err="1" smtClean="0"/>
              <a:t>shoes</a:t>
            </a:r>
            <a:endParaRPr lang="da-DK" dirty="0"/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da-DK" dirty="0" err="1" smtClean="0"/>
              <a:t>Catalog</a:t>
            </a:r>
            <a:r>
              <a:rPr lang="da-DK" dirty="0" smtClean="0"/>
              <a:t> shopping</a:t>
            </a:r>
            <a:endParaRPr lang="da-DK" dirty="0"/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da-DK" dirty="0" err="1" smtClean="0"/>
              <a:t>Men’s</a:t>
            </a:r>
            <a:r>
              <a:rPr lang="da-DK" dirty="0" smtClean="0"/>
              <a:t> hats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7253" b="7253"/>
          <a:stretch>
            <a:fillRect/>
          </a:stretch>
        </p:blipFill>
        <p:spPr>
          <a:xfrm>
            <a:off x="1371600" y="1270135"/>
            <a:ext cx="3276600" cy="4350577"/>
          </a:xfrm>
        </p:spPr>
      </p:pic>
      <p:pic>
        <p:nvPicPr>
          <p:cNvPr id="7" name="Billede 6" descr="Skærmbillede 2013-08-19 kl. 03.09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4178684"/>
            <a:ext cx="3236635" cy="144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hats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Felt </a:t>
            </a:r>
            <a:r>
              <a:rPr lang="da-DK" dirty="0" err="1" smtClean="0"/>
              <a:t>fedora</a:t>
            </a:r>
            <a:r>
              <a:rPr lang="da-DK" dirty="0" smtClean="0"/>
              <a:t> hat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err="1" smtClean="0"/>
              <a:t>Straw</a:t>
            </a:r>
            <a:r>
              <a:rPr lang="da-DK" dirty="0" smtClean="0"/>
              <a:t> hat</a:t>
            </a:r>
            <a:endParaRPr lang="da-DK" dirty="0"/>
          </a:p>
        </p:txBody>
      </p:sp>
      <p:pic>
        <p:nvPicPr>
          <p:cNvPr id="14" name="Pladsholder til indhold 13" descr="Skærmbillede 2013-08-18 kl. 23.36.59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4706"/>
          <a:stretch>
            <a:fillRect/>
          </a:stretch>
        </p:blipFill>
        <p:spPr/>
      </p:pic>
      <p:pic>
        <p:nvPicPr>
          <p:cNvPr id="16" name="Pladsholder til indhold 15" descr="Skærmbillede 2013-08-18 kl. 23.35.35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137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Mode.thmx</Template>
  <TotalTime>4066</TotalTime>
  <Words>112</Words>
  <Application>Microsoft Macintosh PowerPoint</Application>
  <PresentationFormat>Skærmshow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Mode</vt:lpstr>
      <vt:lpstr>1920’s</vt:lpstr>
      <vt:lpstr>The great war and 1920’s fashion</vt:lpstr>
      <vt:lpstr>Womens Fashion</vt:lpstr>
      <vt:lpstr>PowerPoint-præsentation</vt:lpstr>
      <vt:lpstr>PowerPoint-præsentation</vt:lpstr>
      <vt:lpstr>PowerPoint-præsentation</vt:lpstr>
      <vt:lpstr>Mens fashion</vt:lpstr>
      <vt:lpstr>hats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1920’erne</dc:title>
  <dc:creator>Emilie Caroline Lindhardsen</dc:creator>
  <cp:lastModifiedBy>Michelle Just Jensen</cp:lastModifiedBy>
  <cp:revision>17</cp:revision>
  <dcterms:created xsi:type="dcterms:W3CDTF">2013-08-16T09:39:28Z</dcterms:created>
  <dcterms:modified xsi:type="dcterms:W3CDTF">2013-08-19T06:43:58Z</dcterms:modified>
</cp:coreProperties>
</file>